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803" r:id="rId1"/>
    <p:sldMasterId id="2147483815" r:id="rId2"/>
    <p:sldMasterId id="2147483827" r:id="rId3"/>
  </p:sldMasterIdLst>
  <p:notesMasterIdLst>
    <p:notesMasterId r:id="rId15"/>
  </p:notesMasterIdLst>
  <p:sldIdLst>
    <p:sldId id="310" r:id="rId4"/>
    <p:sldId id="292" r:id="rId5"/>
    <p:sldId id="293" r:id="rId6"/>
    <p:sldId id="294" r:id="rId7"/>
    <p:sldId id="297" r:id="rId8"/>
    <p:sldId id="300" r:id="rId9"/>
    <p:sldId id="303" r:id="rId10"/>
    <p:sldId id="306" r:id="rId11"/>
    <p:sldId id="307" r:id="rId12"/>
    <p:sldId id="308" r:id="rId13"/>
    <p:sldId id="309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50766C-A5E1-4BE0-B79D-B221391E3231}" type="datetimeFigureOut">
              <a:rPr lang="id-ID" smtClean="0"/>
              <a:pPr/>
              <a:t>07/09/2025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82FA97-F5B0-460A-91C8-450B4369F818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60079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 smtClean="0"/>
          </a:p>
        </p:txBody>
      </p:sp>
      <p:sp>
        <p:nvSpPr>
          <p:cNvPr id="134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1CE34F97-E491-4AB6-87C3-DB71511E0A1A}" type="slidenum">
              <a:rPr lang="id-ID" altLang="en-US" sz="1200">
                <a:solidFill>
                  <a:prstClr val="black"/>
                </a:solidFill>
              </a:rPr>
              <a:pPr eaLnBrk="1" hangingPunct="1"/>
              <a:t>2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120881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5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en-US" smtClean="0"/>
          </a:p>
        </p:txBody>
      </p:sp>
      <p:sp>
        <p:nvSpPr>
          <p:cNvPr id="135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3F24A1FD-6989-4CA1-A9DE-86504EC6ACF6}" type="slidenum">
              <a:rPr lang="id-ID" altLang="en-US" sz="1200">
                <a:solidFill>
                  <a:prstClr val="black"/>
                </a:solidFill>
              </a:rPr>
              <a:pPr eaLnBrk="1" hangingPunct="1"/>
              <a:t>11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10929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 smtClean="0"/>
          </a:p>
        </p:txBody>
      </p:sp>
      <p:sp>
        <p:nvSpPr>
          <p:cNvPr id="134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1CE34F97-E491-4AB6-87C3-DB71511E0A1A}" type="slidenum">
              <a:rPr lang="id-ID" altLang="en-US" sz="1200">
                <a:solidFill>
                  <a:prstClr val="black"/>
                </a:solidFill>
              </a:rPr>
              <a:pPr eaLnBrk="1" hangingPunct="1"/>
              <a:t>3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50314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 smtClean="0"/>
          </a:p>
        </p:txBody>
      </p:sp>
      <p:sp>
        <p:nvSpPr>
          <p:cNvPr id="134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1CE34F97-E491-4AB6-87C3-DB71511E0A1A}" type="slidenum">
              <a:rPr lang="id-ID" altLang="en-US" sz="1200">
                <a:solidFill>
                  <a:prstClr val="black"/>
                </a:solidFill>
              </a:rPr>
              <a:pPr eaLnBrk="1" hangingPunct="1"/>
              <a:t>4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06638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 smtClean="0"/>
          </a:p>
        </p:txBody>
      </p:sp>
      <p:sp>
        <p:nvSpPr>
          <p:cNvPr id="134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1CE34F97-E491-4AB6-87C3-DB71511E0A1A}" type="slidenum">
              <a:rPr lang="id-ID" altLang="en-US" sz="1200">
                <a:solidFill>
                  <a:prstClr val="black"/>
                </a:solidFill>
              </a:rPr>
              <a:pPr eaLnBrk="1" hangingPunct="1"/>
              <a:t>5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21885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 smtClean="0"/>
          </a:p>
        </p:txBody>
      </p:sp>
      <p:sp>
        <p:nvSpPr>
          <p:cNvPr id="134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1CE34F97-E491-4AB6-87C3-DB71511E0A1A}" type="slidenum">
              <a:rPr lang="id-ID" altLang="en-US" sz="1200">
                <a:solidFill>
                  <a:prstClr val="black"/>
                </a:solidFill>
              </a:rPr>
              <a:pPr eaLnBrk="1" hangingPunct="1"/>
              <a:t>6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86934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5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en-US" smtClean="0"/>
          </a:p>
        </p:txBody>
      </p:sp>
      <p:sp>
        <p:nvSpPr>
          <p:cNvPr id="135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3F24A1FD-6989-4CA1-A9DE-86504EC6ACF6}" type="slidenum">
              <a:rPr lang="id-ID" altLang="en-US" sz="1200">
                <a:solidFill>
                  <a:prstClr val="black"/>
                </a:solidFill>
              </a:rPr>
              <a:pPr eaLnBrk="1" hangingPunct="1"/>
              <a:t>7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46279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5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en-US" smtClean="0"/>
          </a:p>
        </p:txBody>
      </p:sp>
      <p:sp>
        <p:nvSpPr>
          <p:cNvPr id="135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3F24A1FD-6989-4CA1-A9DE-86504EC6ACF6}" type="slidenum">
              <a:rPr lang="id-ID" altLang="en-US" sz="1200">
                <a:solidFill>
                  <a:prstClr val="black"/>
                </a:solidFill>
              </a:rPr>
              <a:pPr eaLnBrk="1" hangingPunct="1"/>
              <a:t>8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75850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5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en-US" smtClean="0"/>
          </a:p>
        </p:txBody>
      </p:sp>
      <p:sp>
        <p:nvSpPr>
          <p:cNvPr id="135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3F24A1FD-6989-4CA1-A9DE-86504EC6ACF6}" type="slidenum">
              <a:rPr lang="id-ID" altLang="en-US" sz="1200">
                <a:solidFill>
                  <a:prstClr val="black"/>
                </a:solidFill>
              </a:rPr>
              <a:pPr eaLnBrk="1" hangingPunct="1"/>
              <a:t>9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065287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5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en-US" smtClean="0"/>
          </a:p>
        </p:txBody>
      </p:sp>
      <p:sp>
        <p:nvSpPr>
          <p:cNvPr id="135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3F24A1FD-6989-4CA1-A9DE-86504EC6ACF6}" type="slidenum">
              <a:rPr lang="id-ID" altLang="en-US" sz="1200">
                <a:solidFill>
                  <a:prstClr val="black"/>
                </a:solidFill>
              </a:rPr>
              <a:pPr eaLnBrk="1" hangingPunct="1"/>
              <a:t>10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44903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hidden">
          <a:xfrm>
            <a:off x="228600" y="3200400"/>
            <a:ext cx="8763000" cy="1341438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5" name="Picture 3" descr="D:\FRONTPAGE THEMES\NATURE\ANABNR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00" t="-1314" r="-2" b="-36961"/>
          <a:stretch>
            <a:fillRect/>
          </a:stretch>
        </p:blipFill>
        <p:spPr bwMode="auto">
          <a:xfrm>
            <a:off x="533400" y="3200400"/>
            <a:ext cx="8458200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4"/>
          <p:cNvSpPr>
            <a:spLocks noChangeArrowheads="1"/>
          </p:cNvSpPr>
          <p:nvPr/>
        </p:nvSpPr>
        <p:spPr bwMode="hidden">
          <a:xfrm>
            <a:off x="795338" y="2895600"/>
            <a:ext cx="304800" cy="990600"/>
          </a:xfrm>
          <a:prstGeom prst="rect">
            <a:avLst/>
          </a:prstGeom>
          <a:solidFill>
            <a:schemeClr val="accent2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143000" y="19812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2038350" y="4351338"/>
            <a:ext cx="6400800" cy="1371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324600"/>
            <a:ext cx="1905000" cy="457200"/>
          </a:xfrm>
        </p:spPr>
        <p:txBody>
          <a:bodyPr/>
          <a:lstStyle>
            <a:lvl1pPr>
              <a:defRPr sz="1400"/>
            </a:lvl1pPr>
          </a:lstStyle>
          <a:p>
            <a:fld id="{E571E8FD-9039-4681-9BE7-6572D014C199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0195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D0D8BC-8D6A-440F-852E-19B2CE31F361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4755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100" y="838200"/>
            <a:ext cx="1943100" cy="53784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838200"/>
            <a:ext cx="5676900" cy="5378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AC5D45-5CCB-4D35-B238-BF4E319AAEA1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18413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hidden">
          <a:xfrm>
            <a:off x="228600" y="3200400"/>
            <a:ext cx="8763000" cy="1341438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5" name="Picture 3" descr="D:\FRONTPAGE THEMES\NATURE\ANABNR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00" t="-1314" r="-2" b="-36961"/>
          <a:stretch>
            <a:fillRect/>
          </a:stretch>
        </p:blipFill>
        <p:spPr bwMode="auto">
          <a:xfrm>
            <a:off x="533400" y="3200400"/>
            <a:ext cx="8458200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4"/>
          <p:cNvSpPr>
            <a:spLocks noChangeArrowheads="1"/>
          </p:cNvSpPr>
          <p:nvPr/>
        </p:nvSpPr>
        <p:spPr bwMode="hidden">
          <a:xfrm>
            <a:off x="795338" y="2895600"/>
            <a:ext cx="304800" cy="990600"/>
          </a:xfrm>
          <a:prstGeom prst="rect">
            <a:avLst/>
          </a:prstGeom>
          <a:solidFill>
            <a:schemeClr val="accent2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143000" y="19812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2038350" y="4351338"/>
            <a:ext cx="6400800" cy="1371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324600"/>
            <a:ext cx="1905000" cy="457200"/>
          </a:xfrm>
        </p:spPr>
        <p:txBody>
          <a:bodyPr/>
          <a:lstStyle>
            <a:lvl1pPr>
              <a:defRPr sz="1400"/>
            </a:lvl1pPr>
          </a:lstStyle>
          <a:p>
            <a:fld id="{10B83DAE-1E31-45EB-8776-5168DE421397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36283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EE0456-4752-4377-92EA-3A030AAD72D3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069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2FB04D-4FB1-414F-BC04-3B085D19227D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0059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185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210185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ECD388-3198-45B8-9E6E-4CF2EB9F32F2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19538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831A39-95F6-49FF-A081-E5F45D58C8B5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49223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124B72-46FE-4B69-B2FF-5D12644C970A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2636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71F81F-530C-4A04-B2BF-5CCB32F05A6F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42542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7BE85A-5FCC-4A16-8F98-053140820CF1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9078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B5C805-3F5F-4963-A39D-25EA43D6A978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43123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d-ID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371DC1-2F0E-4475-A2D3-7C501E234DE8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18340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69E15A-C9D1-49E9-81CF-1E9269C1D1AA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660863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100" y="838200"/>
            <a:ext cx="1943100" cy="53784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838200"/>
            <a:ext cx="5676900" cy="5378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0BFEA9-EA12-4B8C-A73B-B77B55917D7F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9094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-7938" y="-7938"/>
            <a:ext cx="9169401" cy="6873876"/>
            <a:chOff x="-8466" y="-8468"/>
            <a:chExt cx="9169804" cy="6874935"/>
          </a:xfrm>
        </p:grpSpPr>
        <p:cxnSp>
          <p:nvCxnSpPr>
            <p:cNvPr id="5" name="Straight Connector 4"/>
            <p:cNvCxnSpPr/>
            <p:nvPr/>
          </p:nvCxnSpPr>
          <p:spPr>
            <a:xfrm flipV="1">
              <a:off x="5130498" y="4175239"/>
              <a:ext cx="4022902" cy="2683288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7041932" y="-529"/>
              <a:ext cx="1219254" cy="6859057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Freeform 6"/>
            <p:cNvSpPr/>
            <p:nvPr/>
          </p:nvSpPr>
          <p:spPr>
            <a:xfrm>
              <a:off x="6891113" y="-529"/>
              <a:ext cx="2270225" cy="686699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7"/>
            <p:cNvSpPr/>
            <p:nvPr/>
          </p:nvSpPr>
          <p:spPr>
            <a:xfrm>
              <a:off x="7205452" y="-8468"/>
              <a:ext cx="1947948" cy="6866996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8"/>
            <p:cNvSpPr/>
            <p:nvPr/>
          </p:nvSpPr>
          <p:spPr>
            <a:xfrm>
              <a:off x="6638689" y="3919613"/>
              <a:ext cx="2513123" cy="2938915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9"/>
            <p:cNvSpPr/>
            <p:nvPr/>
          </p:nvSpPr>
          <p:spPr>
            <a:xfrm>
              <a:off x="7010180" y="-8468"/>
              <a:ext cx="2143219" cy="6866996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8296112" y="-8468"/>
              <a:ext cx="857288" cy="6866996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8077027" y="-8468"/>
              <a:ext cx="1066847" cy="6866996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8059565" y="4894488"/>
              <a:ext cx="1095423" cy="1964040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-8466" y="-8468"/>
              <a:ext cx="863639" cy="5698416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8F2B0-1678-4181-B326-DA8A1650FDBC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9FDACE-ACEA-4762-9EB4-230937D4C79C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88317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A6B2C1-1924-42C9-8328-527B2E678642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E7E75C-01B1-4B1B-8F78-D2D28F7751B6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207111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17E39D-FEB9-4685-9EBB-5A9D7826763F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C1833-AB61-4A09-AD7E-7D32CC884089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266635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9AC234-BCFD-440B-9CE7-3D82534E0978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91A8E0-A767-4CFB-BE22-7A1D8FFD183D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256231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093016-FD90-464D-B435-1FCFBB807DBF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27BD0C-DB18-44CF-A279-BA587F67083A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91006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B8802B-2F28-45CC-924D-935F50E034CA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5D8234-BB64-4A17-B0D4-7DE011F6D468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85524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4D3467-0DA9-4BFD-8B9B-299CE4F8320C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565EBA-7CE3-4057-BCC3-5242F82FBAC3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1170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5AF059-D1C1-470F-8469-835D4F705B17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594009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8568A9-0597-456C-AED1-D191F57A05C6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619E86-FD80-43DE-AD06-EB1EAF63CCFB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759620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995A4F-C1D0-4DB4-9F3C-63F4350F05B9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08C7B8-CE94-4270-A4D2-0ACDD0C61176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752692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69AB78-EC8A-4688-B999-79F0D0EAB9F3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244CE9-C009-4035-8B68-FFD4478717FB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5904359"/>
      </p:ext>
    </p:extLst>
  </p:cSld>
  <p:clrMapOvr>
    <a:masterClrMapping/>
  </p:clrMapOvr>
  <p:hf hdr="0" ftr="0" dt="0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82600" y="790575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hangingPunct="0">
              <a:defRPr/>
            </a:pPr>
            <a:r>
              <a:rPr lang="en-US" altLang="en-US" sz="8000" smtClean="0">
                <a:solidFill>
                  <a:srgbClr val="C0E474"/>
                </a:solidFill>
              </a:rPr>
              <a:t>“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6748463" y="2886075"/>
            <a:ext cx="4572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hangingPunct="0">
              <a:defRPr/>
            </a:pPr>
            <a:r>
              <a:rPr lang="en-US" altLang="en-US" sz="8000" smtClean="0">
                <a:solidFill>
                  <a:srgbClr val="C0E474"/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CF2813-C3E2-48C6-BA4E-ABD7CF9AD6A9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FE2B36-B9F8-4691-8FD0-38E5FFD2EDED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5784641"/>
      </p:ext>
    </p:extLst>
  </p:cSld>
  <p:clrMapOvr>
    <a:masterClrMapping/>
  </p:clrMapOvr>
  <p:hf hdr="0" ftr="0" dt="0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1B2F48-F910-4F4E-A08A-62C158901277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9D39B2-30B9-4BC2-97C0-53525CDD608D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4537167"/>
      </p:ext>
    </p:extLst>
  </p:cSld>
  <p:clrMapOvr>
    <a:masterClrMapping/>
  </p:clrMapOvr>
  <p:hf hdr="0" ftr="0" dt="0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82600" y="790575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hangingPunct="0">
              <a:defRPr/>
            </a:pPr>
            <a:r>
              <a:rPr lang="en-US" altLang="en-US" sz="8000" smtClean="0">
                <a:solidFill>
                  <a:srgbClr val="C0E474"/>
                </a:solidFill>
              </a:rPr>
              <a:t>“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6748463" y="2886075"/>
            <a:ext cx="4572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hangingPunct="0">
              <a:defRPr/>
            </a:pPr>
            <a:r>
              <a:rPr lang="en-US" altLang="en-US" sz="8000" smtClean="0">
                <a:solidFill>
                  <a:srgbClr val="C0E474"/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7B5E9E-E8CC-4CBD-93A2-9B74F355F3B1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1487B7-024A-4734-856D-106FAF5CAC3F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6649109"/>
      </p:ext>
    </p:extLst>
  </p:cSld>
  <p:clrMapOvr>
    <a:masterClrMapping/>
  </p:clrMapOvr>
  <p:hf hdr="0" ftr="0" dt="0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B06A85-2E2D-4267-8750-42171FA4D7C7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CBA997-0DFF-4C53-B12C-1BF3020545AF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0404955"/>
      </p:ext>
    </p:extLst>
  </p:cSld>
  <p:clrMapOvr>
    <a:masterClrMapping/>
  </p:clrMapOvr>
  <p:hf hdr="0" ftr="0" dt="0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45E1B7-9E7E-49A1-916C-1A97F386DD61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1E1107-CDD5-45A0-9C4F-F5C8149BE362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315879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70BC8F-7F2A-4233-B50B-2DC6CE421CD3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893F16-A999-4D43-BEE7-86B3C3B61F40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7002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185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210185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57F032-5D5D-4447-B6D5-D410661AED34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8169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C8729C-6D6E-4F36-B46F-E2EC4C20F045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4922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C2530A-6D77-48C1-85AD-F0B30F75F40F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6077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20E5D0-A942-4D2A-997D-7EA1380F7689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9547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510F12-05FA-4F5C-B1CA-1455CF3C73CE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2774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d-ID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169869-1ADC-46EE-AA62-327F46921DD3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8836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hidden">
          <a:xfrm>
            <a:off x="152400" y="0"/>
            <a:ext cx="1447800" cy="68580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hidden">
          <a:xfrm>
            <a:off x="1676400" y="0"/>
            <a:ext cx="7467600" cy="12192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6" name="Rectangle 4" descr="Stationery"/>
          <p:cNvSpPr>
            <a:spLocks noChangeArrowheads="1"/>
          </p:cNvSpPr>
          <p:nvPr/>
        </p:nvSpPr>
        <p:spPr bwMode="auto">
          <a:xfrm>
            <a:off x="457200" y="0"/>
            <a:ext cx="1219200" cy="762000"/>
          </a:xfrm>
          <a:prstGeom prst="rect">
            <a:avLst/>
          </a:prstGeom>
          <a:blipFill dpi="0" rotWithShape="0">
            <a:blip r:embed="rId13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7" name="Rectangle 5" descr="Stationery"/>
          <p:cNvSpPr>
            <a:spLocks noChangeArrowheads="1"/>
          </p:cNvSpPr>
          <p:nvPr/>
        </p:nvSpPr>
        <p:spPr bwMode="auto">
          <a:xfrm>
            <a:off x="0" y="0"/>
            <a:ext cx="457200" cy="6858000"/>
          </a:xfrm>
          <a:prstGeom prst="rect">
            <a:avLst/>
          </a:prstGeom>
          <a:blipFill dpi="0" rotWithShape="0">
            <a:blip r:embed="rId13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8382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4135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4135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1033" name="Picture 9" descr="C:\Wendy\anabnr2.GIF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8725" y="0"/>
            <a:ext cx="7915275" cy="75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304800" y="457200"/>
            <a:ext cx="2514600" cy="304800"/>
          </a:xfrm>
          <a:prstGeom prst="rect">
            <a:avLst/>
          </a:prstGeom>
          <a:solidFill>
            <a:schemeClr val="accent2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83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29600" y="641350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>
                <a:solidFill>
                  <a:schemeClr val="tx2"/>
                </a:solidFill>
              </a:defRPr>
            </a:lvl1pPr>
          </a:lstStyle>
          <a:p>
            <a:fld id="{45DE8FB1-FBB8-4166-A22D-FFF01B1C6B01}" type="slidenum">
              <a:rPr lang="en-US" altLang="en-US" sz="2400" smtClean="0">
                <a:solidFill>
                  <a:srgbClr val="2A3D7A"/>
                </a:solidFill>
                <a:latin typeface="Times New Roman" panose="02020603050405020304" pitchFamily="18" charset="0"/>
              </a:rPr>
              <a:pPr/>
              <a:t>‹#›</a:t>
            </a:fld>
            <a:endParaRPr lang="en-US" altLang="en-US" sz="1400" smtClean="0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210185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80812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Clr>
          <a:srgbClr val="A50021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1027113" indent="-4556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  <a:cs typeface="+mn-cs"/>
        </a:defRPr>
      </a:lvl2pPr>
      <a:lvl3pPr marL="1370013" indent="-228600" algn="l" rtl="0" eaLnBrk="0" fontAlgn="base" hangingPunct="0">
        <a:spcBef>
          <a:spcPct val="20000"/>
        </a:spcBef>
        <a:spcAft>
          <a:spcPct val="0"/>
        </a:spcAft>
        <a:buClr>
          <a:srgbClr val="666699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712913" indent="-228600" algn="l" rtl="0" eaLnBrk="0" fontAlgn="base" hangingPunct="0">
        <a:spcBef>
          <a:spcPct val="20000"/>
        </a:spcBef>
        <a:spcAft>
          <a:spcPct val="0"/>
        </a:spcAft>
        <a:buSzPct val="6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hidden">
          <a:xfrm>
            <a:off x="152400" y="0"/>
            <a:ext cx="1447800" cy="68580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hidden">
          <a:xfrm>
            <a:off x="1676400" y="0"/>
            <a:ext cx="7467600" cy="12192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6" name="Rectangle 4" descr="Stationery"/>
          <p:cNvSpPr>
            <a:spLocks noChangeArrowheads="1"/>
          </p:cNvSpPr>
          <p:nvPr/>
        </p:nvSpPr>
        <p:spPr bwMode="auto">
          <a:xfrm>
            <a:off x="457200" y="0"/>
            <a:ext cx="1219200" cy="762000"/>
          </a:xfrm>
          <a:prstGeom prst="rect">
            <a:avLst/>
          </a:prstGeom>
          <a:blipFill dpi="0" rotWithShape="0">
            <a:blip r:embed="rId13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7" name="Rectangle 5" descr="Stationery"/>
          <p:cNvSpPr>
            <a:spLocks noChangeArrowheads="1"/>
          </p:cNvSpPr>
          <p:nvPr/>
        </p:nvSpPr>
        <p:spPr bwMode="auto">
          <a:xfrm>
            <a:off x="0" y="0"/>
            <a:ext cx="457200" cy="6858000"/>
          </a:xfrm>
          <a:prstGeom prst="rect">
            <a:avLst/>
          </a:prstGeom>
          <a:blipFill dpi="0" rotWithShape="0">
            <a:blip r:embed="rId13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8382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4135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4135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1033" name="Picture 9" descr="C:\Wendy\anabnr2.GIF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8725" y="0"/>
            <a:ext cx="7915275" cy="75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304800" y="457200"/>
            <a:ext cx="2514600" cy="304800"/>
          </a:xfrm>
          <a:prstGeom prst="rect">
            <a:avLst/>
          </a:prstGeom>
          <a:solidFill>
            <a:schemeClr val="accent2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83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29600" y="641350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>
                <a:solidFill>
                  <a:schemeClr val="tx2"/>
                </a:solidFill>
              </a:defRPr>
            </a:lvl1pPr>
          </a:lstStyle>
          <a:p>
            <a:fld id="{29BFAB72-6034-4B04-AF00-99EBE15ED358}" type="slidenum">
              <a:rPr lang="en-US" altLang="en-US" sz="2400" smtClean="0">
                <a:solidFill>
                  <a:srgbClr val="2A3D7A"/>
                </a:solidFill>
                <a:latin typeface="Times New Roman" panose="02020603050405020304" pitchFamily="18" charset="0"/>
              </a:rPr>
              <a:pPr/>
              <a:t>‹#›</a:t>
            </a:fld>
            <a:endParaRPr lang="en-US" altLang="en-US" sz="1400" smtClean="0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210185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09058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Clr>
          <a:srgbClr val="A50021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1027113" indent="-4556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  <a:cs typeface="+mn-cs"/>
        </a:defRPr>
      </a:lvl2pPr>
      <a:lvl3pPr marL="1370013" indent="-228600" algn="l" rtl="0" eaLnBrk="0" fontAlgn="base" hangingPunct="0">
        <a:spcBef>
          <a:spcPct val="20000"/>
        </a:spcBef>
        <a:spcAft>
          <a:spcPct val="0"/>
        </a:spcAft>
        <a:buClr>
          <a:srgbClr val="666699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712913" indent="-228600" algn="l" rtl="0" eaLnBrk="0" fontAlgn="base" hangingPunct="0">
        <a:spcBef>
          <a:spcPct val="20000"/>
        </a:spcBef>
        <a:spcAft>
          <a:spcPct val="0"/>
        </a:spcAft>
        <a:buSzPct val="6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6"/>
          <p:cNvGrpSpPr>
            <a:grpSpLocks/>
          </p:cNvGrpSpPr>
          <p:nvPr/>
        </p:nvGrpSpPr>
        <p:grpSpPr bwMode="auto">
          <a:xfrm>
            <a:off x="-7938" y="-7938"/>
            <a:ext cx="9169401" cy="6873876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90"/>
              <a:ext cx="457221" cy="285317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497" y="4175239"/>
              <a:ext cx="4022902" cy="2683288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1932" y="-529"/>
              <a:ext cx="1219254" cy="6859057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113" y="-529"/>
              <a:ext cx="2270225" cy="686699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452" y="-8468"/>
              <a:ext cx="1947948" cy="6866996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8689" y="3919613"/>
              <a:ext cx="2513124" cy="2938915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180" y="-8468"/>
              <a:ext cx="2143219" cy="6866996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6112" y="-8468"/>
              <a:ext cx="857288" cy="6866996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027" y="-8468"/>
              <a:ext cx="1066847" cy="6866996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59564" y="4894488"/>
              <a:ext cx="1095423" cy="1964040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609600"/>
            <a:ext cx="6348413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2160588"/>
            <a:ext cx="6348413" cy="3881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438" y="6042025"/>
            <a:ext cx="684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>
              <a:defRPr/>
            </a:pPr>
            <a:fld id="{10A8E689-7A6F-4379-8D2D-5D758601023F}" type="datetime1">
              <a:rPr lang="en-US">
                <a:solidFill>
                  <a:prstClr val="black">
                    <a:tint val="7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eaLnBrk="0" hangingPunct="0">
                <a:defRPr/>
              </a:pPr>
              <a:t>9/7/2025</a:t>
            </a:fld>
            <a:endParaRPr lang="en-US">
              <a:solidFill>
                <a:prstClr val="black">
                  <a:tint val="7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042025"/>
            <a:ext cx="462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5250" y="6042025"/>
            <a:ext cx="5127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 eaLnBrk="0" hangingPunct="0">
              <a:defRPr/>
            </a:pPr>
            <a:fld id="{81F6DDD4-2E08-4D2C-A56D-4E263D74EB36}" type="slidenum">
              <a:rPr lang="en-US" altLang="en-US">
                <a:solidFill>
                  <a:srgbClr val="90C226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eaLnBrk="0" hangingPunct="0">
                <a:defRPr/>
              </a:pPr>
              <a:t>‹#›</a:t>
            </a:fld>
            <a:endParaRPr lang="en-US" altLang="en-US">
              <a:solidFill>
                <a:srgbClr val="90C22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5987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8" r:id="rId1"/>
    <p:sldLayoutId id="2147483829" r:id="rId2"/>
    <p:sldLayoutId id="2147483830" r:id="rId3"/>
    <p:sldLayoutId id="2147483831" r:id="rId4"/>
    <p:sldLayoutId id="2147483832" r:id="rId5"/>
    <p:sldLayoutId id="2147483833" r:id="rId6"/>
    <p:sldLayoutId id="2147483834" r:id="rId7"/>
    <p:sldLayoutId id="2147483835" r:id="rId8"/>
    <p:sldLayoutId id="2147483836" r:id="rId9"/>
    <p:sldLayoutId id="2147483837" r:id="rId10"/>
    <p:sldLayoutId id="2147483838" r:id="rId11"/>
    <p:sldLayoutId id="2147483839" r:id="rId12"/>
    <p:sldLayoutId id="2147483840" r:id="rId13"/>
    <p:sldLayoutId id="2147483841" r:id="rId14"/>
    <p:sldLayoutId id="2147483842" r:id="rId15"/>
    <p:sldLayoutId id="2147483843" r:id="rId16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2"/>
          <p:cNvSpPr>
            <a:spLocks noGrp="1"/>
          </p:cNvSpPr>
          <p:nvPr>
            <p:ph type="title"/>
          </p:nvPr>
        </p:nvSpPr>
        <p:spPr>
          <a:xfrm>
            <a:off x="1285875" y="327025"/>
            <a:ext cx="7429500" cy="2062163"/>
          </a:xfrm>
        </p:spPr>
        <p:txBody>
          <a:bodyPr/>
          <a:lstStyle/>
          <a:p>
            <a:pPr eaLnBrk="1" hangingPunct="1"/>
            <a:r>
              <a:rPr lang="en-US" altLang="en-US" sz="3200" dirty="0" err="1" smtClean="0"/>
              <a:t>Jenis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dan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Sumber</a:t>
            </a:r>
            <a:r>
              <a:rPr lang="en-US" altLang="en-US" sz="3200" dirty="0" smtClean="0"/>
              <a:t> Data</a:t>
            </a:r>
            <a:endParaRPr lang="en-US" altLang="en-US" sz="2800" dirty="0" smtClean="0"/>
          </a:p>
        </p:txBody>
      </p:sp>
      <p:sp>
        <p:nvSpPr>
          <p:cNvPr id="10243" name="Text Placeholder 3"/>
          <p:cNvSpPr>
            <a:spLocks noGrp="1"/>
          </p:cNvSpPr>
          <p:nvPr>
            <p:ph type="body" idx="1"/>
          </p:nvPr>
        </p:nvSpPr>
        <p:spPr>
          <a:xfrm>
            <a:off x="0" y="0"/>
            <a:ext cx="1143000" cy="6858000"/>
          </a:xfrm>
          <a:solidFill>
            <a:schemeClr val="accent1"/>
          </a:solidFill>
        </p:spPr>
        <p:txBody>
          <a:bodyPr/>
          <a:lstStyle/>
          <a:p>
            <a:pPr algn="ctr" eaLnBrk="1" hangingPunct="1"/>
            <a:endParaRPr lang="en-US" altLang="en-US" b="1" dirty="0" smtClean="0">
              <a:solidFill>
                <a:schemeClr val="bg1"/>
              </a:solidFill>
            </a:endParaRPr>
          </a:p>
          <a:p>
            <a:pPr algn="ctr" eaLnBrk="1" hangingPunct="1"/>
            <a:r>
              <a:rPr lang="en-US" altLang="en-US" b="1" dirty="0" smtClean="0">
                <a:solidFill>
                  <a:schemeClr val="bg1"/>
                </a:solidFill>
              </a:rPr>
              <a:t>P</a:t>
            </a:r>
          </a:p>
          <a:p>
            <a:pPr algn="ctr" eaLnBrk="1" hangingPunct="1"/>
            <a:r>
              <a:rPr lang="en-US" altLang="en-US" b="1" dirty="0" smtClean="0">
                <a:solidFill>
                  <a:schemeClr val="bg1"/>
                </a:solidFill>
              </a:rPr>
              <a:t>E</a:t>
            </a:r>
          </a:p>
          <a:p>
            <a:pPr algn="ctr" eaLnBrk="1" hangingPunct="1"/>
            <a:r>
              <a:rPr lang="en-US" altLang="en-US" b="1" dirty="0" smtClean="0">
                <a:solidFill>
                  <a:schemeClr val="bg1"/>
                </a:solidFill>
              </a:rPr>
              <a:t>R</a:t>
            </a:r>
          </a:p>
          <a:p>
            <a:pPr algn="ctr" eaLnBrk="1" hangingPunct="1"/>
            <a:r>
              <a:rPr lang="en-US" altLang="en-US" b="1" dirty="0" smtClean="0">
                <a:solidFill>
                  <a:schemeClr val="bg1"/>
                </a:solidFill>
              </a:rPr>
              <a:t>T</a:t>
            </a:r>
          </a:p>
          <a:p>
            <a:pPr algn="ctr" eaLnBrk="1" hangingPunct="1"/>
            <a:r>
              <a:rPr lang="en-US" altLang="en-US" b="1" dirty="0" smtClean="0">
                <a:solidFill>
                  <a:schemeClr val="bg1"/>
                </a:solidFill>
              </a:rPr>
              <a:t>E</a:t>
            </a:r>
          </a:p>
          <a:p>
            <a:pPr algn="ctr" eaLnBrk="1" hangingPunct="1"/>
            <a:r>
              <a:rPr lang="en-US" altLang="en-US" b="1" dirty="0" smtClean="0">
                <a:solidFill>
                  <a:schemeClr val="bg1"/>
                </a:solidFill>
              </a:rPr>
              <a:t>M</a:t>
            </a:r>
          </a:p>
          <a:p>
            <a:pPr algn="ctr" eaLnBrk="1" hangingPunct="1"/>
            <a:r>
              <a:rPr lang="en-US" altLang="en-US" b="1" dirty="0" smtClean="0">
                <a:solidFill>
                  <a:schemeClr val="bg1"/>
                </a:solidFill>
              </a:rPr>
              <a:t>U</a:t>
            </a:r>
          </a:p>
          <a:p>
            <a:pPr algn="ctr" eaLnBrk="1" hangingPunct="1"/>
            <a:r>
              <a:rPr lang="en-US" altLang="en-US" b="1" dirty="0" smtClean="0">
                <a:solidFill>
                  <a:schemeClr val="bg1"/>
                </a:solidFill>
              </a:rPr>
              <a:t>A</a:t>
            </a:r>
          </a:p>
          <a:p>
            <a:pPr algn="ctr" eaLnBrk="1" hangingPunct="1"/>
            <a:r>
              <a:rPr lang="en-US" altLang="en-US" b="1" dirty="0" smtClean="0">
                <a:solidFill>
                  <a:schemeClr val="bg1"/>
                </a:solidFill>
              </a:rPr>
              <a:t>N</a:t>
            </a:r>
          </a:p>
          <a:p>
            <a:pPr algn="ctr" eaLnBrk="1" hangingPunct="1"/>
            <a:endParaRPr lang="en-US" altLang="en-US" b="1" dirty="0" smtClean="0">
              <a:solidFill>
                <a:schemeClr val="bg1"/>
              </a:solidFill>
            </a:endParaRPr>
          </a:p>
          <a:p>
            <a:pPr algn="ctr" eaLnBrk="1" hangingPunct="1"/>
            <a:r>
              <a:rPr lang="en-US" altLang="en-US" b="1" dirty="0" smtClean="0">
                <a:solidFill>
                  <a:schemeClr val="bg1"/>
                </a:solidFill>
              </a:rPr>
              <a:t>6</a:t>
            </a:r>
            <a:endParaRPr lang="en-US" altLang="en-US" b="1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3058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04800" y="685800"/>
            <a:ext cx="8763000" cy="10656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en-US" sz="20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Observasi</a:t>
            </a:r>
            <a:r>
              <a:rPr lang="en-US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</a:p>
          <a:p>
            <a:pPr marR="0" lvl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lang="en-US" sz="20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US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dilakukan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20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pengamatan</a:t>
            </a:r>
            <a:r>
              <a:rPr lang="en-US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kuesioner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Dilakukan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bila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berkenaan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prilaku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manusia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proses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kerja</a:t>
            </a:r>
            <a:endParaRPr lang="en-US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85800" y="1905000"/>
            <a:ext cx="8382000" cy="37002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Observasi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berperan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serta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(participant observation)</a:t>
            </a:r>
          </a:p>
          <a:p>
            <a:pPr marL="68580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Peneliti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terlibat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kegiatan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sehar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—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orang yang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cendering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diamati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b.   </a:t>
            </a:r>
            <a:r>
              <a:rPr lang="en-US" sz="20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Observasi</a:t>
            </a:r>
            <a:r>
              <a:rPr lang="en-US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non participant</a:t>
            </a:r>
          </a:p>
          <a:p>
            <a:pPr marL="68580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Peneliti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terlibat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hanya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sebagai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pengamat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independen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tetapi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mendapatkan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data yang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mendalam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68580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missal :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suatu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pusat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perbelanjaan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peneliti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mengamati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prilaku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pembeli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c. </a:t>
            </a:r>
            <a:r>
              <a:rPr lang="en-US" sz="20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Observasi</a:t>
            </a:r>
            <a:r>
              <a:rPr lang="en-US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terstruktur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dirancang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secara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20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sitematis</a:t>
            </a:r>
            <a:r>
              <a:rPr lang="en-US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terhadap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diamati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d.  </a:t>
            </a:r>
            <a:r>
              <a:rPr lang="en-US" sz="20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Observasi</a:t>
            </a:r>
            <a:r>
              <a:rPr lang="en-US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terstruktur</a:t>
            </a:r>
            <a:endParaRPr lang="en-US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5720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381000"/>
            <a:ext cx="8686800" cy="31441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Kebaikan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Observasi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data yang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berupa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catatan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prosedur-prosedur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mekanik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observasi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merupakan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satu-satunya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harus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dilakukan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Data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diperoleh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secara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orisinal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pada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saat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terjadinya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Observasi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menghindari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data yang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dilupakan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disaring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Data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diperoleh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langsung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pengaturan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alamiah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belum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diubah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dibuat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oleh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peneliti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Observasi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menanyakan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langsung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kepada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respoden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sehingga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membuat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responden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tertekan</a:t>
            </a:r>
            <a:endParaRPr lang="en-US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7200" y="3525194"/>
            <a:ext cx="8686800" cy="31441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Kelemahan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observasi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Proses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observasi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lama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mahal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Kadangkala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kejadian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diobservasi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belum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jelas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kapan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terjadinya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terjadi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setiap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waktu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tanpa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terduga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Proses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observasi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hanya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melihat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bagian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tampak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saja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Pengamat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mengambil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lingkungan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terjadinya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sehingga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melakukan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eksperimen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yanga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terjadi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jika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kondisi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leingkungan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berbeda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Terbatas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pada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kejadian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sedang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terjadi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pada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saat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waktu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tertentu</a:t>
            </a:r>
            <a:endParaRPr lang="en-US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6037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25020" y="83907"/>
            <a:ext cx="9118979" cy="461665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en-US" b="1" dirty="0" smtClean="0">
                <a:solidFill>
                  <a:srgbClr val="00001E"/>
                </a:solidFill>
                <a:latin typeface="Tahoma" panose="020B0604030504040204" pitchFamily="34" charset="0"/>
              </a:rPr>
              <a:t>JENIS DATA</a:t>
            </a:r>
          </a:p>
        </p:txBody>
      </p:sp>
      <p:sp>
        <p:nvSpPr>
          <p:cNvPr id="2" name="Rectangle 1"/>
          <p:cNvSpPr/>
          <p:nvPr/>
        </p:nvSpPr>
        <p:spPr>
          <a:xfrm>
            <a:off x="304800" y="762000"/>
            <a:ext cx="4572000" cy="1080296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Data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subyek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Data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fisik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Data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Dokumenter</a:t>
            </a:r>
            <a:endParaRPr lang="en-US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1000" y="2227602"/>
            <a:ext cx="8762999" cy="37812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8800" marR="0" indent="-18288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Data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subyek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(self Report Data)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data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penelitian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berupa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opini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sikap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pengalaman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karakteristik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seseorang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kelompok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menjadi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subyek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penelitian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828800" marR="0" indent="-18288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Data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subyek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diklasifikassikan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kedalam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bentuk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tanggapan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respon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):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lisan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tertulis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ekspresi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828800" marR="0" indent="-18288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Respon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lisan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tanggapan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pertanyaan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diajukan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peneliti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wawasan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828800" marR="0" indent="-18288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Respon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tulisan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tanggapan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pertanyaan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tertulis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penelti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bentuk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kuesioner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828800" marR="0" indent="-18288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Respon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ekspresi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diperoleh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peneliti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proses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observasi</a:t>
            </a:r>
            <a:endParaRPr lang="en-US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9236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25020" y="114684"/>
            <a:ext cx="9118979" cy="400110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en-US" sz="2000" b="1" dirty="0" smtClean="0">
                <a:solidFill>
                  <a:srgbClr val="00001E"/>
                </a:solidFill>
                <a:latin typeface="Tahoma" panose="020B0604030504040204" pitchFamily="34" charset="0"/>
              </a:rPr>
              <a:t>JENIS DATA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838200"/>
            <a:ext cx="8763000" cy="21708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8800" marR="0" indent="-18288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Data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Fisik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data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penelitian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berupa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obyek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benda-benda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fisik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bentuk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bangunan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bagian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bangunan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pakaian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buku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dll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dikumpulkan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metode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observasi</a:t>
            </a:r>
            <a:endParaRPr lang="en-US" sz="2000" b="1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828800" marR="0" indent="-18288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Data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Dokumenter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adata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berupa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faktur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jurnal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surat-surat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notulen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rapat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laporan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program yang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dikumpulkan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metode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observasi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analisa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endParaRPr lang="en-US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1000" y="3138109"/>
            <a:ext cx="1752600" cy="42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8800" marR="0" indent="-18288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Sumber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Data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7200" y="3559763"/>
            <a:ext cx="8686800" cy="31372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8800" marR="0" indent="-18288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factor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penting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menjadi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pertimbangan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penentuan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metode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pengumpulan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data</a:t>
            </a: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Data primer (Primary Data), </a:t>
            </a:r>
          </a:p>
          <a:p>
            <a:pPr marL="40005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sumber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data yang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langsung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diperoleh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sumber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aslinya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melalui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perantara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berupa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opini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subyek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(orang)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secara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individu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kelompok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hasil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observasi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terhadap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suatu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benda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hasil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pengujian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0005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pengumpulan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data primer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metode</a:t>
            </a:r>
            <a:r>
              <a:rPr lang="en-US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0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Metode</a:t>
            </a:r>
            <a:r>
              <a:rPr lang="en-US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survey &amp; </a:t>
            </a:r>
            <a:r>
              <a:rPr lang="en-US" sz="20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Metode</a:t>
            </a:r>
            <a:r>
              <a:rPr lang="en-US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observasi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605334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25020" y="114684"/>
            <a:ext cx="9118979" cy="400110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en-US" sz="2000" b="1" dirty="0" err="1" smtClean="0">
                <a:solidFill>
                  <a:srgbClr val="00001E"/>
                </a:solidFill>
                <a:latin typeface="Tahoma" panose="020B0604030504040204" pitchFamily="34" charset="0"/>
              </a:rPr>
              <a:t>Sumber</a:t>
            </a:r>
            <a:r>
              <a:rPr kumimoji="0" lang="en-US" altLang="en-US" sz="2000" b="1" dirty="0" smtClean="0">
                <a:solidFill>
                  <a:srgbClr val="00001E"/>
                </a:solidFill>
                <a:latin typeface="Tahoma" panose="020B0604030504040204" pitchFamily="34" charset="0"/>
              </a:rPr>
              <a:t> Data</a:t>
            </a:r>
          </a:p>
        </p:txBody>
      </p:sp>
      <p:sp>
        <p:nvSpPr>
          <p:cNvPr id="2" name="Rectangle 1"/>
          <p:cNvSpPr/>
          <p:nvPr/>
        </p:nvSpPr>
        <p:spPr>
          <a:xfrm>
            <a:off x="304800" y="838200"/>
            <a:ext cx="8839199" cy="14608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   </a:t>
            </a:r>
            <a:r>
              <a:rPr lang="en-US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Data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Sekunder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(Secondary Data)</a:t>
            </a:r>
          </a:p>
          <a:p>
            <a:pPr marL="45720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Data yang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diperoleh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melalui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sumber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langsung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melalui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media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perantara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pihak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lain, data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bentuk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bukti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catatan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laporan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historis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tersusun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arsip</a:t>
            </a:r>
            <a:endParaRPr lang="en-US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85634" y="3048000"/>
            <a:ext cx="8686798" cy="27122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Yang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harus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dievaluasi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data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sekunder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Kemampuan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data yang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tersedia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menjawab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masalah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pertanyaan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Kesesuaian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antara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periode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waktu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tersedia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waktu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dibutuhkan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Keseuaian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populasi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menjadi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perhatian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Relevansi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konsistensi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unit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pengakuan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digunakan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Biaya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Kemungkinan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bias</a:t>
            </a: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tidaknya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dilakukan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pengujian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terhadap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akurasi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pengumpulan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data</a:t>
            </a:r>
            <a:endParaRPr lang="en-US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2473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25020" y="25021"/>
            <a:ext cx="9118979" cy="579437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/>
            <a:endParaRPr kumimoji="0" lang="en-US" altLang="en-US" sz="3200" b="1" dirty="0" smtClean="0">
              <a:solidFill>
                <a:srgbClr val="00001E"/>
              </a:solidFill>
              <a:latin typeface="Tahoma" panose="020B060403050404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33400" y="838200"/>
            <a:ext cx="8610600" cy="22367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Tipe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data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sekunder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Data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internal,berupa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dokumen-dokumen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akuntansi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operasi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dikumpulkan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dicatat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disimpan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suatu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organisasi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contoh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faktur-faktur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penjualan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dll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Data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eksternal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disusun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oleh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suatu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entitas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selain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peneliti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organisasi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ybs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contoh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buku</a:t>
            </a:r>
            <a:endParaRPr lang="en-US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07242" y="3581400"/>
            <a:ext cx="8636757" cy="18269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Penelusuran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data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sekunder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Penelusuran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secara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manual,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data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format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kertas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hasil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cetakan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hasilnya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berupa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jurnal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majalah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bulletin,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bentuk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publikasi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buku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Penelusuran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computer,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data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format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elektronik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berupa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data base</a:t>
            </a:r>
            <a:endParaRPr lang="en-US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6997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374794"/>
            <a:ext cx="3886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TEKNIK PENGUMPULAN DATA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04800" y="731545"/>
            <a:ext cx="8839200" cy="1394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Interview (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wawancara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45720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Wawancara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digunakan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jika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peneliti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ingin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melakukan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studi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pendahuluan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menentukan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permasalahan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harus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diteliti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mengetahui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hasil-hasil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lebih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mendalam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jumlah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respondenya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sedikit</a:t>
            </a:r>
            <a:endParaRPr lang="en-US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62000" y="2286000"/>
            <a:ext cx="8382000" cy="23924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Wawancara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dilakukan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lphaLcPeriod"/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Terstruktur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Maksudnya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bila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peneliti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pengmpul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data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telah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mengetahui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pasti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diperoleh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menyiapkan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instrument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penelitian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berupa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pertanyaan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tertuls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jawaban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telah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dipersiapkan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instrument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sebagai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pedoman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wawancara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juga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menggunakan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alat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bantu tape recorder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gambar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brosur</a:t>
            </a:r>
            <a:endParaRPr lang="en-US" sz="2000" b="1" dirty="0"/>
          </a:p>
        </p:txBody>
      </p:sp>
      <p:sp>
        <p:nvSpPr>
          <p:cNvPr id="6" name="Rectangle 5"/>
          <p:cNvSpPr/>
          <p:nvPr/>
        </p:nvSpPr>
        <p:spPr>
          <a:xfrm>
            <a:off x="1371600" y="4678450"/>
            <a:ext cx="7467600" cy="75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14450" marR="0" indent="-62865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Contoh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melakukan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penelitian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mengetahui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pendapat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en-US" sz="20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masyarakat</a:t>
            </a:r>
            <a:r>
              <a:rPr lang="en-US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tentang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suatu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produk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perlu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fakta-fakta</a:t>
            </a:r>
            <a:endParaRPr lang="en-US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2967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838200"/>
            <a:ext cx="8534400" cy="75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14450" marR="0" indent="-62865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Misalnya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Bagaimana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tanggapan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bapak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ibu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terhadap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model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mobil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merk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Toyota</a:t>
            </a:r>
            <a:endParaRPr lang="en-US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447800" y="1589175"/>
            <a:ext cx="4572000" cy="1277786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Sangat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bagus</a:t>
            </a:r>
            <a:endParaRPr lang="en-US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Bagus</a:t>
            </a:r>
            <a:endParaRPr lang="en-US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bagus</a:t>
            </a:r>
            <a:endParaRPr lang="en-US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lphaLcPeriod"/>
            </a:pP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Sangat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bagus</a:t>
            </a:r>
            <a:endParaRPr lang="en-US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13564" y="2866961"/>
            <a:ext cx="4449616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37160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Bagaimana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kualitas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mesinnya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447800" y="3242513"/>
            <a:ext cx="4572000" cy="1277786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Sangat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bgus</a:t>
            </a:r>
            <a:endParaRPr lang="en-US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Bagus</a:t>
            </a:r>
            <a:endParaRPr lang="en-US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bagus</a:t>
            </a:r>
            <a:endParaRPr lang="en-US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lphaLcPeriod"/>
            </a:pP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Sangat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bagus</a:t>
            </a:r>
            <a:endParaRPr lang="en-US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84646" y="4541940"/>
            <a:ext cx="4286110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42875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Bagaimana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suara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mesinnya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447800" y="4895851"/>
            <a:ext cx="4572000" cy="1277786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Sangat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kasar</a:t>
            </a:r>
            <a:endParaRPr lang="en-US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Kasar</a:t>
            </a:r>
            <a:endParaRPr lang="en-US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kasar</a:t>
            </a:r>
            <a:endParaRPr lang="en-US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lphaLcPeriod"/>
            </a:pP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Sangat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kasar</a:t>
            </a:r>
            <a:endParaRPr lang="en-US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534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09600" y="838200"/>
            <a:ext cx="8382000" cy="1394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b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   </a:t>
            </a:r>
            <a:r>
              <a:rPr lang="en-US" sz="20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US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terstruktur</a:t>
            </a:r>
            <a:endParaRPr lang="en-US" sz="2000" b="1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Bebas</a:t>
            </a:r>
            <a:r>
              <a:rPr lang="en-US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dimana</a:t>
            </a:r>
            <a:r>
              <a:rPr lang="en-US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peneliti</a:t>
            </a:r>
            <a:r>
              <a:rPr lang="en-US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US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menggunakan</a:t>
            </a:r>
            <a:r>
              <a:rPr lang="en-US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pedoman</a:t>
            </a:r>
            <a:r>
              <a:rPr lang="en-US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wawancara</a:t>
            </a:r>
            <a:r>
              <a:rPr lang="en-US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0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tersusun</a:t>
            </a:r>
            <a:r>
              <a:rPr lang="en-US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pedoman</a:t>
            </a:r>
            <a:r>
              <a:rPr lang="en-US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wawancaranya</a:t>
            </a:r>
            <a:r>
              <a:rPr lang="en-US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hanya</a:t>
            </a:r>
            <a:r>
              <a:rPr lang="en-US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berupa</a:t>
            </a:r>
            <a:r>
              <a:rPr lang="en-US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garis-garsi</a:t>
            </a:r>
            <a:r>
              <a:rPr lang="en-US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besar</a:t>
            </a:r>
            <a:r>
              <a:rPr lang="en-US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permsalahan</a:t>
            </a:r>
            <a:endParaRPr lang="en-US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19200" y="2233197"/>
            <a:ext cx="15124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</a:t>
            </a:r>
            <a:r>
              <a:rPr lang="en-US" b="1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Contoh</a:t>
            </a:r>
            <a:r>
              <a:rPr lang="en-US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en-US" b="1" dirty="0"/>
          </a:p>
        </p:txBody>
      </p:sp>
      <p:sp>
        <p:nvSpPr>
          <p:cNvPr id="10" name="Rectangle 9"/>
          <p:cNvSpPr/>
          <p:nvPr/>
        </p:nvSpPr>
        <p:spPr>
          <a:xfrm>
            <a:off x="1737354" y="2233197"/>
            <a:ext cx="7025646" cy="981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14450" marR="0" indent="-62865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</a:t>
            </a:r>
            <a:r>
              <a:rPr lang="en-US" b="1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Bagaimana</a:t>
            </a:r>
            <a:r>
              <a:rPr lang="en-US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pendapat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bapak</a:t>
            </a:r>
            <a:r>
              <a:rPr lang="en-US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b="1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ibu</a:t>
            </a:r>
            <a:r>
              <a:rPr lang="en-US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terhadap</a:t>
            </a:r>
            <a:r>
              <a:rPr lang="en-US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kebijakan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pemerintah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tentang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impor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gula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beras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bagaimana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dampaik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terhadap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pedagang</a:t>
            </a:r>
            <a:endParaRPr lang="en-US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28600" y="3276600"/>
            <a:ext cx="8915400" cy="14096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   </a:t>
            </a:r>
            <a:r>
              <a:rPr lang="en-US" sz="20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Kuesioner</a:t>
            </a:r>
            <a:r>
              <a:rPr lang="en-US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angket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45720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memberikan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seperangkat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pertanyaan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pernyataan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tertulis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kepada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responden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dijawab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cocok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responden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jumlahnya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besar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bisa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disampaikan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langsung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dikirim</a:t>
            </a:r>
            <a:endParaRPr lang="en-US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5794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838200"/>
            <a:ext cx="8077200" cy="4358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Perinsip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penulisan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angket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tujuan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pertanyaan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apakah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isinya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berupa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pengukuran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bukan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Bahasa yang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digunakan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harus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disesuaikan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kemampuan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responden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Tipe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bentuk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pertanyaan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apakah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berbentuk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kalimat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positif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negative</a:t>
            </a: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Pertanyaan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mendua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menanyakan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sudah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lupa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Pertanyaan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menggiring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maksudnya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hanya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menggiring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kepertanyaan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baik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 yang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jelek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saja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Harus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memperhatikan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panjangnya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pertanyaan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lphaLcPeriod"/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Urutan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pertanyaan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daru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umum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spesifik</a:t>
            </a:r>
            <a:endParaRPr lang="en-US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594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ature">
  <a:themeElements>
    <a:clrScheme name="Nature 2">
      <a:dk1>
        <a:srgbClr val="5B5249"/>
      </a:dk1>
      <a:lt1>
        <a:srgbClr val="FFFFFF"/>
      </a:lt1>
      <a:dk2>
        <a:srgbClr val="2A3D7A"/>
      </a:dk2>
      <a:lt2>
        <a:srgbClr val="CEC8BA"/>
      </a:lt2>
      <a:accent1>
        <a:srgbClr val="C9DDF1"/>
      </a:accent1>
      <a:accent2>
        <a:srgbClr val="FAC164"/>
      </a:accent2>
      <a:accent3>
        <a:srgbClr val="FFFFFF"/>
      </a:accent3>
      <a:accent4>
        <a:srgbClr val="4C453D"/>
      </a:accent4>
      <a:accent5>
        <a:srgbClr val="E1EBF7"/>
      </a:accent5>
      <a:accent6>
        <a:srgbClr val="E3AF5A"/>
      </a:accent6>
      <a:hlink>
        <a:srgbClr val="B0AE6A"/>
      </a:hlink>
      <a:folHlink>
        <a:srgbClr val="C3E684"/>
      </a:folHlink>
    </a:clrScheme>
    <a:fontScheme name="Nature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lnDef>
  </a:objectDefaults>
  <a:extraClrSchemeLst>
    <a:extraClrScheme>
      <a:clrScheme name="Nature 1">
        <a:dk1>
          <a:srgbClr val="666699"/>
        </a:dk1>
        <a:lt1>
          <a:srgbClr val="FFFFCC"/>
        </a:lt1>
        <a:dk2>
          <a:srgbClr val="687FCA"/>
        </a:dk2>
        <a:lt2>
          <a:srgbClr val="192449"/>
        </a:lt2>
        <a:accent1>
          <a:srgbClr val="C9DDF1"/>
        </a:accent1>
        <a:accent2>
          <a:srgbClr val="FAC164"/>
        </a:accent2>
        <a:accent3>
          <a:srgbClr val="B9C0E1"/>
        </a:accent3>
        <a:accent4>
          <a:srgbClr val="DADAAE"/>
        </a:accent4>
        <a:accent5>
          <a:srgbClr val="E1EB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ture 2">
        <a:dk1>
          <a:srgbClr val="5B5249"/>
        </a:dk1>
        <a:lt1>
          <a:srgbClr val="FFFFFF"/>
        </a:lt1>
        <a:dk2>
          <a:srgbClr val="2A3D7A"/>
        </a:dk2>
        <a:lt2>
          <a:srgbClr val="CEC8BA"/>
        </a:lt2>
        <a:accent1>
          <a:srgbClr val="C9DDF1"/>
        </a:accent1>
        <a:accent2>
          <a:srgbClr val="FAC164"/>
        </a:accent2>
        <a:accent3>
          <a:srgbClr val="FFFFFF"/>
        </a:accent3>
        <a:accent4>
          <a:srgbClr val="4C453D"/>
        </a:accent4>
        <a:accent5>
          <a:srgbClr val="E1EB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ture 3">
        <a:dk1>
          <a:srgbClr val="333333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B2B2B2"/>
        </a:accent2>
        <a:accent3>
          <a:srgbClr val="FFFFFF"/>
        </a:accent3>
        <a:accent4>
          <a:srgbClr val="2A2A2A"/>
        </a:accent4>
        <a:accent5>
          <a:srgbClr val="EBEBEB"/>
        </a:accent5>
        <a:accent6>
          <a:srgbClr val="A1A1A1"/>
        </a:accent6>
        <a:hlink>
          <a:srgbClr val="808080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ture 4">
        <a:dk1>
          <a:srgbClr val="8061A5"/>
        </a:dk1>
        <a:lt1>
          <a:srgbClr val="FFFFCC"/>
        </a:lt1>
        <a:dk2>
          <a:srgbClr val="967DB5"/>
        </a:dk2>
        <a:lt2>
          <a:srgbClr val="192449"/>
        </a:lt2>
        <a:accent1>
          <a:srgbClr val="D6C9F1"/>
        </a:accent1>
        <a:accent2>
          <a:srgbClr val="FAC164"/>
        </a:accent2>
        <a:accent3>
          <a:srgbClr val="C9BFD7"/>
        </a:accent3>
        <a:accent4>
          <a:srgbClr val="DADAAE"/>
        </a:accent4>
        <a:accent5>
          <a:srgbClr val="E8E1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ture 5">
        <a:dk1>
          <a:srgbClr val="5B5249"/>
        </a:dk1>
        <a:lt1>
          <a:srgbClr val="FFFFFF"/>
        </a:lt1>
        <a:dk2>
          <a:srgbClr val="2A3D7A"/>
        </a:dk2>
        <a:lt2>
          <a:srgbClr val="CEC8BA"/>
        </a:lt2>
        <a:accent1>
          <a:srgbClr val="C9DDF1"/>
        </a:accent1>
        <a:accent2>
          <a:srgbClr val="FAC164"/>
        </a:accent2>
        <a:accent3>
          <a:srgbClr val="FFFFFF"/>
        </a:accent3>
        <a:accent4>
          <a:srgbClr val="4C453D"/>
        </a:accent4>
        <a:accent5>
          <a:srgbClr val="E1EBF7"/>
        </a:accent5>
        <a:accent6>
          <a:srgbClr val="E3AF5A"/>
        </a:accent6>
        <a:hlink>
          <a:srgbClr val="993333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Nature">
  <a:themeElements>
    <a:clrScheme name="Nature 2">
      <a:dk1>
        <a:srgbClr val="5B5249"/>
      </a:dk1>
      <a:lt1>
        <a:srgbClr val="FFFFFF"/>
      </a:lt1>
      <a:dk2>
        <a:srgbClr val="2A3D7A"/>
      </a:dk2>
      <a:lt2>
        <a:srgbClr val="CEC8BA"/>
      </a:lt2>
      <a:accent1>
        <a:srgbClr val="C9DDF1"/>
      </a:accent1>
      <a:accent2>
        <a:srgbClr val="FAC164"/>
      </a:accent2>
      <a:accent3>
        <a:srgbClr val="FFFFFF"/>
      </a:accent3>
      <a:accent4>
        <a:srgbClr val="4C453D"/>
      </a:accent4>
      <a:accent5>
        <a:srgbClr val="E1EBF7"/>
      </a:accent5>
      <a:accent6>
        <a:srgbClr val="E3AF5A"/>
      </a:accent6>
      <a:hlink>
        <a:srgbClr val="B0AE6A"/>
      </a:hlink>
      <a:folHlink>
        <a:srgbClr val="C3E684"/>
      </a:folHlink>
    </a:clrScheme>
    <a:fontScheme name="Nature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lnDef>
  </a:objectDefaults>
  <a:extraClrSchemeLst>
    <a:extraClrScheme>
      <a:clrScheme name="Nature 1">
        <a:dk1>
          <a:srgbClr val="666699"/>
        </a:dk1>
        <a:lt1>
          <a:srgbClr val="FFFFCC"/>
        </a:lt1>
        <a:dk2>
          <a:srgbClr val="687FCA"/>
        </a:dk2>
        <a:lt2>
          <a:srgbClr val="192449"/>
        </a:lt2>
        <a:accent1>
          <a:srgbClr val="C9DDF1"/>
        </a:accent1>
        <a:accent2>
          <a:srgbClr val="FAC164"/>
        </a:accent2>
        <a:accent3>
          <a:srgbClr val="B9C0E1"/>
        </a:accent3>
        <a:accent4>
          <a:srgbClr val="DADAAE"/>
        </a:accent4>
        <a:accent5>
          <a:srgbClr val="E1EB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ture 2">
        <a:dk1>
          <a:srgbClr val="5B5249"/>
        </a:dk1>
        <a:lt1>
          <a:srgbClr val="FFFFFF"/>
        </a:lt1>
        <a:dk2>
          <a:srgbClr val="2A3D7A"/>
        </a:dk2>
        <a:lt2>
          <a:srgbClr val="CEC8BA"/>
        </a:lt2>
        <a:accent1>
          <a:srgbClr val="C9DDF1"/>
        </a:accent1>
        <a:accent2>
          <a:srgbClr val="FAC164"/>
        </a:accent2>
        <a:accent3>
          <a:srgbClr val="FFFFFF"/>
        </a:accent3>
        <a:accent4>
          <a:srgbClr val="4C453D"/>
        </a:accent4>
        <a:accent5>
          <a:srgbClr val="E1EB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ture 3">
        <a:dk1>
          <a:srgbClr val="333333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B2B2B2"/>
        </a:accent2>
        <a:accent3>
          <a:srgbClr val="FFFFFF"/>
        </a:accent3>
        <a:accent4>
          <a:srgbClr val="2A2A2A"/>
        </a:accent4>
        <a:accent5>
          <a:srgbClr val="EBEBEB"/>
        </a:accent5>
        <a:accent6>
          <a:srgbClr val="A1A1A1"/>
        </a:accent6>
        <a:hlink>
          <a:srgbClr val="808080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ture 4">
        <a:dk1>
          <a:srgbClr val="8061A5"/>
        </a:dk1>
        <a:lt1>
          <a:srgbClr val="FFFFCC"/>
        </a:lt1>
        <a:dk2>
          <a:srgbClr val="967DB5"/>
        </a:dk2>
        <a:lt2>
          <a:srgbClr val="192449"/>
        </a:lt2>
        <a:accent1>
          <a:srgbClr val="D6C9F1"/>
        </a:accent1>
        <a:accent2>
          <a:srgbClr val="FAC164"/>
        </a:accent2>
        <a:accent3>
          <a:srgbClr val="C9BFD7"/>
        </a:accent3>
        <a:accent4>
          <a:srgbClr val="DADAAE"/>
        </a:accent4>
        <a:accent5>
          <a:srgbClr val="E8E1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ture 5">
        <a:dk1>
          <a:srgbClr val="5B5249"/>
        </a:dk1>
        <a:lt1>
          <a:srgbClr val="FFFFFF"/>
        </a:lt1>
        <a:dk2>
          <a:srgbClr val="2A3D7A"/>
        </a:dk2>
        <a:lt2>
          <a:srgbClr val="CEC8BA"/>
        </a:lt2>
        <a:accent1>
          <a:srgbClr val="C9DDF1"/>
        </a:accent1>
        <a:accent2>
          <a:srgbClr val="FAC164"/>
        </a:accent2>
        <a:accent3>
          <a:srgbClr val="FFFFFF"/>
        </a:accent3>
        <a:accent4>
          <a:srgbClr val="4C453D"/>
        </a:accent4>
        <a:accent5>
          <a:srgbClr val="E1EBF7"/>
        </a:accent5>
        <a:accent6>
          <a:srgbClr val="E3AF5A"/>
        </a:accent6>
        <a:hlink>
          <a:srgbClr val="993333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872</Words>
  <Application>Microsoft Office PowerPoint</Application>
  <PresentationFormat>On-screen Show (4:3)</PresentationFormat>
  <Paragraphs>116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11</vt:i4>
      </vt:variant>
    </vt:vector>
  </HeadingPairs>
  <TitlesOfParts>
    <vt:vector size="21" baseType="lpstr">
      <vt:lpstr>Arial</vt:lpstr>
      <vt:lpstr>Calibri</vt:lpstr>
      <vt:lpstr>Tahoma</vt:lpstr>
      <vt:lpstr>Times New Roman</vt:lpstr>
      <vt:lpstr>Trebuchet MS</vt:lpstr>
      <vt:lpstr>Wingdings</vt:lpstr>
      <vt:lpstr>Wingdings 3</vt:lpstr>
      <vt:lpstr>Nature</vt:lpstr>
      <vt:lpstr>1_Nature</vt:lpstr>
      <vt:lpstr>Facet</vt:lpstr>
      <vt:lpstr>Jenis dan Sumber Data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Marketing</dc:title>
  <dc:creator/>
  <cp:lastModifiedBy/>
  <cp:revision>1</cp:revision>
  <dcterms:created xsi:type="dcterms:W3CDTF">2014-08-30T06:21:55Z</dcterms:created>
  <dcterms:modified xsi:type="dcterms:W3CDTF">2025-09-07T07:24:57Z</dcterms:modified>
</cp:coreProperties>
</file>